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58" r:id="rId6"/>
    <p:sldId id="257" r:id="rId7"/>
    <p:sldId id="293" r:id="rId8"/>
    <p:sldId id="281" r:id="rId9"/>
    <p:sldId id="271" r:id="rId10"/>
    <p:sldId id="284" r:id="rId11"/>
    <p:sldId id="272" r:id="rId12"/>
    <p:sldId id="285" r:id="rId13"/>
    <p:sldId id="288" r:id="rId14"/>
    <p:sldId id="287" r:id="rId15"/>
    <p:sldId id="292" r:id="rId16"/>
    <p:sldId id="294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3E200BD-F6D5-4F96-87B1-0A2C63A67726}">
          <p14:sldIdLst>
            <p14:sldId id="256"/>
            <p14:sldId id="258"/>
            <p14:sldId id="257"/>
            <p14:sldId id="293"/>
            <p14:sldId id="281"/>
            <p14:sldId id="271"/>
            <p14:sldId id="284"/>
            <p14:sldId id="272"/>
            <p14:sldId id="285"/>
            <p14:sldId id="288"/>
            <p14:sldId id="287"/>
            <p14:sldId id="292"/>
            <p14:sldId id="294"/>
          </p14:sldIdLst>
        </p14:section>
        <p14:section name="Naamloze sectie" id="{9162DAA0-12AF-43C7-AE26-4C2DE9102F6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922BE-3F0E-4F6C-8F62-6D708C103140}" v="1" dt="2020-09-16T20:23:31.461"/>
    <p1510:client id="{8E778507-5A40-4FAB-81C3-8750D7EBF0F0}" v="482" dt="2020-02-17T15:48:31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697" autoAdjust="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Muller da Silva" userId="S::4072173@student.zadkine.nl::a35000cf-cc5c-434e-b4b1-de843b4c9e61" providerId="AD" clId="Web-{821922BE-3F0E-4F6C-8F62-6D708C103140}"/>
    <pc:docChg chg="modSld">
      <pc:chgData name="Emma Muller da Silva" userId="S::4072173@student.zadkine.nl::a35000cf-cc5c-434e-b4b1-de843b4c9e61" providerId="AD" clId="Web-{821922BE-3F0E-4F6C-8F62-6D708C103140}" dt="2020-09-16T20:23:31.461" v="0"/>
      <pc:docMkLst>
        <pc:docMk/>
      </pc:docMkLst>
      <pc:sldChg chg="addSp">
        <pc:chgData name="Emma Muller da Silva" userId="S::4072173@student.zadkine.nl::a35000cf-cc5c-434e-b4b1-de843b4c9e61" providerId="AD" clId="Web-{821922BE-3F0E-4F6C-8F62-6D708C103140}" dt="2020-09-16T20:23:31.461" v="0"/>
        <pc:sldMkLst>
          <pc:docMk/>
          <pc:sldMk cId="2039402617" sldId="256"/>
        </pc:sldMkLst>
        <pc:spChg chg="add">
          <ac:chgData name="Emma Muller da Silva" userId="S::4072173@student.zadkine.nl::a35000cf-cc5c-434e-b4b1-de843b4c9e61" providerId="AD" clId="Web-{821922BE-3F0E-4F6C-8F62-6D708C103140}" dt="2020-09-16T20:23:31.461" v="0"/>
          <ac:spMkLst>
            <pc:docMk/>
            <pc:sldMk cId="2039402617" sldId="256"/>
            <ac:spMk id="4" creationId="{82C73012-9A91-4614-8ACD-710FA37536D8}"/>
          </ac:spMkLst>
        </pc:spChg>
      </pc:sldChg>
    </pc:docChg>
  </pc:docChgLst>
  <pc:docChgLst>
    <pc:chgData name="Kimberly Cicilia" userId="b4d09c13-082e-40a1-a3a1-29c9c045e529" providerId="ADAL" clId="{8E778507-5A40-4FAB-81C3-8750D7EBF0F0}"/>
    <pc:docChg chg="custSel addSld modSld">
      <pc:chgData name="Kimberly Cicilia" userId="b4d09c13-082e-40a1-a3a1-29c9c045e529" providerId="ADAL" clId="{8E778507-5A40-4FAB-81C3-8750D7EBF0F0}" dt="2020-02-17T15:48:31.963" v="477" actId="20577"/>
      <pc:docMkLst>
        <pc:docMk/>
      </pc:docMkLst>
      <pc:sldChg chg="modSp">
        <pc:chgData name="Kimberly Cicilia" userId="b4d09c13-082e-40a1-a3a1-29c9c045e529" providerId="ADAL" clId="{8E778507-5A40-4FAB-81C3-8750D7EBF0F0}" dt="2020-02-07T07:37:48.043" v="470" actId="27636"/>
        <pc:sldMkLst>
          <pc:docMk/>
          <pc:sldMk cId="2039402617" sldId="256"/>
        </pc:sldMkLst>
        <pc:spChg chg="mod">
          <ac:chgData name="Kimberly Cicilia" userId="b4d09c13-082e-40a1-a3a1-29c9c045e529" providerId="ADAL" clId="{8E778507-5A40-4FAB-81C3-8750D7EBF0F0}" dt="2020-02-07T07:37:48.043" v="470" actId="27636"/>
          <ac:spMkLst>
            <pc:docMk/>
            <pc:sldMk cId="2039402617" sldId="256"/>
            <ac:spMk id="3" creationId="{00000000-0000-0000-0000-000000000000}"/>
          </ac:spMkLst>
        </pc:spChg>
      </pc:sldChg>
      <pc:sldChg chg="modSp">
        <pc:chgData name="Kimberly Cicilia" userId="b4d09c13-082e-40a1-a3a1-29c9c045e529" providerId="ADAL" clId="{8E778507-5A40-4FAB-81C3-8750D7EBF0F0}" dt="2020-02-07T07:24:44.113" v="1" actId="5793"/>
        <pc:sldMkLst>
          <pc:docMk/>
          <pc:sldMk cId="4200046459" sldId="257"/>
        </pc:sldMkLst>
        <pc:spChg chg="mod">
          <ac:chgData name="Kimberly Cicilia" userId="b4d09c13-082e-40a1-a3a1-29c9c045e529" providerId="ADAL" clId="{8E778507-5A40-4FAB-81C3-8750D7EBF0F0}" dt="2020-02-07T07:24:44.113" v="1" actId="5793"/>
          <ac:spMkLst>
            <pc:docMk/>
            <pc:sldMk cId="4200046459" sldId="257"/>
            <ac:spMk id="3" creationId="{00000000-0000-0000-0000-000000000000}"/>
          </ac:spMkLst>
        </pc:spChg>
      </pc:sldChg>
      <pc:sldChg chg="modAnim">
        <pc:chgData name="Kimberly Cicilia" userId="b4d09c13-082e-40a1-a3a1-29c9c045e529" providerId="ADAL" clId="{8E778507-5A40-4FAB-81C3-8750D7EBF0F0}" dt="2020-02-07T07:25:06.379" v="4"/>
        <pc:sldMkLst>
          <pc:docMk/>
          <pc:sldMk cId="1376264662" sldId="271"/>
        </pc:sldMkLst>
      </pc:sldChg>
      <pc:sldChg chg="modSp modAnim">
        <pc:chgData name="Kimberly Cicilia" userId="b4d09c13-082e-40a1-a3a1-29c9c045e529" providerId="ADAL" clId="{8E778507-5A40-4FAB-81C3-8750D7EBF0F0}" dt="2020-02-07T07:27:20.475" v="124" actId="20577"/>
        <pc:sldMkLst>
          <pc:docMk/>
          <pc:sldMk cId="2264918131" sldId="272"/>
        </pc:sldMkLst>
        <pc:spChg chg="mod">
          <ac:chgData name="Kimberly Cicilia" userId="b4d09c13-082e-40a1-a3a1-29c9c045e529" providerId="ADAL" clId="{8E778507-5A40-4FAB-81C3-8750D7EBF0F0}" dt="2020-02-07T07:27:20.475" v="124" actId="20577"/>
          <ac:spMkLst>
            <pc:docMk/>
            <pc:sldMk cId="2264918131" sldId="272"/>
            <ac:spMk id="3" creationId="{00000000-0000-0000-0000-000000000000}"/>
          </ac:spMkLst>
        </pc:spChg>
      </pc:sldChg>
      <pc:sldChg chg="modSp">
        <pc:chgData name="Kimberly Cicilia" userId="b4d09c13-082e-40a1-a3a1-29c9c045e529" providerId="ADAL" clId="{8E778507-5A40-4FAB-81C3-8750D7EBF0F0}" dt="2020-02-07T07:24:57.009" v="3" actId="20577"/>
        <pc:sldMkLst>
          <pc:docMk/>
          <pc:sldMk cId="109510855" sldId="281"/>
        </pc:sldMkLst>
        <pc:spChg chg="mod">
          <ac:chgData name="Kimberly Cicilia" userId="b4d09c13-082e-40a1-a3a1-29c9c045e529" providerId="ADAL" clId="{8E778507-5A40-4FAB-81C3-8750D7EBF0F0}" dt="2020-02-07T07:24:57.009" v="3" actId="20577"/>
          <ac:spMkLst>
            <pc:docMk/>
            <pc:sldMk cId="109510855" sldId="281"/>
            <ac:spMk id="3" creationId="{00000000-0000-0000-0000-000000000000}"/>
          </ac:spMkLst>
        </pc:spChg>
      </pc:sldChg>
      <pc:sldChg chg="modSp modAnim">
        <pc:chgData name="Kimberly Cicilia" userId="b4d09c13-082e-40a1-a3a1-29c9c045e529" providerId="ADAL" clId="{8E778507-5A40-4FAB-81C3-8750D7EBF0F0}" dt="2020-02-07T07:25:24.076" v="8"/>
        <pc:sldMkLst>
          <pc:docMk/>
          <pc:sldMk cId="3487366472" sldId="284"/>
        </pc:sldMkLst>
        <pc:spChg chg="mod">
          <ac:chgData name="Kimberly Cicilia" userId="b4d09c13-082e-40a1-a3a1-29c9c045e529" providerId="ADAL" clId="{8E778507-5A40-4FAB-81C3-8750D7EBF0F0}" dt="2020-02-07T07:25:18.717" v="7" actId="20577"/>
          <ac:spMkLst>
            <pc:docMk/>
            <pc:sldMk cId="3487366472" sldId="284"/>
            <ac:spMk id="3" creationId="{00000000-0000-0000-0000-000000000000}"/>
          </ac:spMkLst>
        </pc:spChg>
      </pc:sldChg>
      <pc:sldChg chg="modSp modAnim">
        <pc:chgData name="Kimberly Cicilia" userId="b4d09c13-082e-40a1-a3a1-29c9c045e529" providerId="ADAL" clId="{8E778507-5A40-4FAB-81C3-8750D7EBF0F0}" dt="2020-02-07T07:30:29.128" v="200"/>
        <pc:sldMkLst>
          <pc:docMk/>
          <pc:sldMk cId="1735445871" sldId="285"/>
        </pc:sldMkLst>
        <pc:spChg chg="mod">
          <ac:chgData name="Kimberly Cicilia" userId="b4d09c13-082e-40a1-a3a1-29c9c045e529" providerId="ADAL" clId="{8E778507-5A40-4FAB-81C3-8750D7EBF0F0}" dt="2020-02-07T07:29:38.882" v="189" actId="6549"/>
          <ac:spMkLst>
            <pc:docMk/>
            <pc:sldMk cId="1735445871" sldId="285"/>
            <ac:spMk id="3" creationId="{00000000-0000-0000-0000-000000000000}"/>
          </ac:spMkLst>
        </pc:spChg>
        <pc:picChg chg="mod">
          <ac:chgData name="Kimberly Cicilia" userId="b4d09c13-082e-40a1-a3a1-29c9c045e529" providerId="ADAL" clId="{8E778507-5A40-4FAB-81C3-8750D7EBF0F0}" dt="2020-02-07T07:29:26.359" v="164" actId="1076"/>
          <ac:picMkLst>
            <pc:docMk/>
            <pc:sldMk cId="1735445871" sldId="285"/>
            <ac:picMk id="6" creationId="{F6B10C1B-86B6-4B98-B4BE-AF2CBA8A4FA8}"/>
          </ac:picMkLst>
        </pc:picChg>
      </pc:sldChg>
      <pc:sldChg chg="modSp modAnim modNotesTx">
        <pc:chgData name="Kimberly Cicilia" userId="b4d09c13-082e-40a1-a3a1-29c9c045e529" providerId="ADAL" clId="{8E778507-5A40-4FAB-81C3-8750D7EBF0F0}" dt="2020-02-17T15:48:31.963" v="477" actId="20577"/>
        <pc:sldMkLst>
          <pc:docMk/>
          <pc:sldMk cId="468911520" sldId="287"/>
        </pc:sldMkLst>
        <pc:spChg chg="mod">
          <ac:chgData name="Kimberly Cicilia" userId="b4d09c13-082e-40a1-a3a1-29c9c045e529" providerId="ADAL" clId="{8E778507-5A40-4FAB-81C3-8750D7EBF0F0}" dt="2020-02-07T07:34:24.877" v="373" actId="20577"/>
          <ac:spMkLst>
            <pc:docMk/>
            <pc:sldMk cId="468911520" sldId="287"/>
            <ac:spMk id="3" creationId="{00000000-0000-0000-0000-000000000000}"/>
          </ac:spMkLst>
        </pc:spChg>
      </pc:sldChg>
      <pc:sldChg chg="modSp modAnim">
        <pc:chgData name="Kimberly Cicilia" userId="b4d09c13-082e-40a1-a3a1-29c9c045e529" providerId="ADAL" clId="{8E778507-5A40-4FAB-81C3-8750D7EBF0F0}" dt="2020-02-07T07:32:59.998" v="307"/>
        <pc:sldMkLst>
          <pc:docMk/>
          <pc:sldMk cId="2330598171" sldId="288"/>
        </pc:sldMkLst>
        <pc:spChg chg="mod">
          <ac:chgData name="Kimberly Cicilia" userId="b4d09c13-082e-40a1-a3a1-29c9c045e529" providerId="ADAL" clId="{8E778507-5A40-4FAB-81C3-8750D7EBF0F0}" dt="2020-02-07T07:31:41.010" v="243"/>
          <ac:spMkLst>
            <pc:docMk/>
            <pc:sldMk cId="2330598171" sldId="288"/>
            <ac:spMk id="2" creationId="{00000000-0000-0000-0000-000000000000}"/>
          </ac:spMkLst>
        </pc:spChg>
        <pc:spChg chg="mod">
          <ac:chgData name="Kimberly Cicilia" userId="b4d09c13-082e-40a1-a3a1-29c9c045e529" providerId="ADAL" clId="{8E778507-5A40-4FAB-81C3-8750D7EBF0F0}" dt="2020-02-07T07:32:46.643" v="302" actId="5793"/>
          <ac:spMkLst>
            <pc:docMk/>
            <pc:sldMk cId="2330598171" sldId="288"/>
            <ac:spMk id="3" creationId="{00000000-0000-0000-0000-000000000000}"/>
          </ac:spMkLst>
        </pc:spChg>
        <pc:picChg chg="mod">
          <ac:chgData name="Kimberly Cicilia" userId="b4d09c13-082e-40a1-a3a1-29c9c045e529" providerId="ADAL" clId="{8E778507-5A40-4FAB-81C3-8750D7EBF0F0}" dt="2020-02-07T07:30:52.125" v="201" actId="1076"/>
          <ac:picMkLst>
            <pc:docMk/>
            <pc:sldMk cId="2330598171" sldId="288"/>
            <ac:picMk id="6" creationId="{9BCAB932-E649-4401-9DC8-0F62ADAC40BC}"/>
          </ac:picMkLst>
        </pc:picChg>
        <pc:picChg chg="mod">
          <ac:chgData name="Kimberly Cicilia" userId="b4d09c13-082e-40a1-a3a1-29c9c045e529" providerId="ADAL" clId="{8E778507-5A40-4FAB-81C3-8750D7EBF0F0}" dt="2020-02-07T07:31:58.804" v="249" actId="1076"/>
          <ac:picMkLst>
            <pc:docMk/>
            <pc:sldMk cId="2330598171" sldId="288"/>
            <ac:picMk id="8" creationId="{AADC4AE9-3FA1-47DD-82B8-483E6C73D33D}"/>
          </ac:picMkLst>
        </pc:picChg>
      </pc:sldChg>
      <pc:sldChg chg="modSp modAnim modNotesTx">
        <pc:chgData name="Kimberly Cicilia" userId="b4d09c13-082e-40a1-a3a1-29c9c045e529" providerId="ADAL" clId="{8E778507-5A40-4FAB-81C3-8750D7EBF0F0}" dt="2020-02-17T15:48:20.653" v="471" actId="6549"/>
        <pc:sldMkLst>
          <pc:docMk/>
          <pc:sldMk cId="4231897626" sldId="292"/>
        </pc:sldMkLst>
        <pc:spChg chg="mod">
          <ac:chgData name="Kimberly Cicilia" userId="b4d09c13-082e-40a1-a3a1-29c9c045e529" providerId="ADAL" clId="{8E778507-5A40-4FAB-81C3-8750D7EBF0F0}" dt="2020-02-07T07:36:24.293" v="430" actId="5793"/>
          <ac:spMkLst>
            <pc:docMk/>
            <pc:sldMk cId="4231897626" sldId="292"/>
            <ac:spMk id="3" creationId="{D39B72D0-1F95-4FB9-85CB-8A2674544971}"/>
          </ac:spMkLst>
        </pc:spChg>
      </pc:sldChg>
      <pc:sldChg chg="modSp add">
        <pc:chgData name="Kimberly Cicilia" userId="b4d09c13-082e-40a1-a3a1-29c9c045e529" providerId="ADAL" clId="{8E778507-5A40-4FAB-81C3-8750D7EBF0F0}" dt="2020-02-07T07:37:01.077" v="460" actId="20577"/>
        <pc:sldMkLst>
          <pc:docMk/>
          <pc:sldMk cId="978091415" sldId="294"/>
        </pc:sldMkLst>
        <pc:spChg chg="mod">
          <ac:chgData name="Kimberly Cicilia" userId="b4d09c13-082e-40a1-a3a1-29c9c045e529" providerId="ADAL" clId="{8E778507-5A40-4FAB-81C3-8750D7EBF0F0}" dt="2020-02-07T07:36:41.843" v="446" actId="20577"/>
          <ac:spMkLst>
            <pc:docMk/>
            <pc:sldMk cId="978091415" sldId="294"/>
            <ac:spMk id="2" creationId="{31F8EA0B-0001-4F6E-911B-9CFD2F09F9C1}"/>
          </ac:spMkLst>
        </pc:spChg>
        <pc:spChg chg="mod">
          <ac:chgData name="Kimberly Cicilia" userId="b4d09c13-082e-40a1-a3a1-29c9c045e529" providerId="ADAL" clId="{8E778507-5A40-4FAB-81C3-8750D7EBF0F0}" dt="2020-02-07T07:37:01.077" v="460" actId="20577"/>
          <ac:spMkLst>
            <pc:docMk/>
            <pc:sldMk cId="978091415" sldId="294"/>
            <ac:spMk id="3" creationId="{E32575C4-7CC8-4385-893C-097429A7C2ED}"/>
          </ac:spMkLst>
        </pc:spChg>
      </pc:sldChg>
    </pc:docChg>
  </pc:docChgLst>
  <pc:docChgLst>
    <pc:chgData name="Maryanean Tokaai" userId="04c90de2-72a4-4bd9-9736-aefe90785cfc" providerId="ADAL" clId="{EC575474-B006-4FC7-AF22-20C09E5A3057}"/>
    <pc:docChg chg="custSel mod addSld delSld modSld modSection">
      <pc:chgData name="Maryanean Tokaai" userId="04c90de2-72a4-4bd9-9736-aefe90785cfc" providerId="ADAL" clId="{EC575474-B006-4FC7-AF22-20C09E5A3057}" dt="2020-02-04T09:50:17.077" v="187" actId="20577"/>
      <pc:docMkLst>
        <pc:docMk/>
      </pc:docMkLst>
      <pc:sldChg chg="modSp">
        <pc:chgData name="Maryanean Tokaai" userId="04c90de2-72a4-4bd9-9736-aefe90785cfc" providerId="ADAL" clId="{EC575474-B006-4FC7-AF22-20C09E5A3057}" dt="2020-01-30T14:45:43.770" v="126" actId="20577"/>
        <pc:sldMkLst>
          <pc:docMk/>
          <pc:sldMk cId="4200046459" sldId="257"/>
        </pc:sldMkLst>
        <pc:spChg chg="mod">
          <ac:chgData name="Maryanean Tokaai" userId="04c90de2-72a4-4bd9-9736-aefe90785cfc" providerId="ADAL" clId="{EC575474-B006-4FC7-AF22-20C09E5A3057}" dt="2020-01-30T14:45:43.770" v="126" actId="20577"/>
          <ac:spMkLst>
            <pc:docMk/>
            <pc:sldMk cId="4200046459" sldId="257"/>
            <ac:spMk id="3" creationId="{00000000-0000-0000-0000-000000000000}"/>
          </ac:spMkLst>
        </pc:spChg>
      </pc:sldChg>
      <pc:sldChg chg="modSp">
        <pc:chgData name="Maryanean Tokaai" userId="04c90de2-72a4-4bd9-9736-aefe90785cfc" providerId="ADAL" clId="{EC575474-B006-4FC7-AF22-20C09E5A3057}" dt="2020-01-30T14:33:22.781" v="9" actId="27636"/>
        <pc:sldMkLst>
          <pc:docMk/>
          <pc:sldMk cId="4151643701" sldId="258"/>
        </pc:sldMkLst>
        <pc:spChg chg="mod">
          <ac:chgData name="Maryanean Tokaai" userId="04c90de2-72a4-4bd9-9736-aefe90785cfc" providerId="ADAL" clId="{EC575474-B006-4FC7-AF22-20C09E5A3057}" dt="2020-01-30T14:33:22.781" v="9" actId="27636"/>
          <ac:spMkLst>
            <pc:docMk/>
            <pc:sldMk cId="4151643701" sldId="258"/>
            <ac:spMk id="3" creationId="{00000000-0000-0000-0000-000000000000}"/>
          </ac:spMkLst>
        </pc:spChg>
      </pc:sldChg>
      <pc:sldChg chg="modSp">
        <pc:chgData name="Maryanean Tokaai" userId="04c90de2-72a4-4bd9-9736-aefe90785cfc" providerId="ADAL" clId="{EC575474-B006-4FC7-AF22-20C09E5A3057}" dt="2020-02-04T09:50:17.077" v="187" actId="20577"/>
        <pc:sldMkLst>
          <pc:docMk/>
          <pc:sldMk cId="2264918131" sldId="272"/>
        </pc:sldMkLst>
        <pc:spChg chg="mod">
          <ac:chgData name="Maryanean Tokaai" userId="04c90de2-72a4-4bd9-9736-aefe90785cfc" providerId="ADAL" clId="{EC575474-B006-4FC7-AF22-20C09E5A3057}" dt="2020-02-04T09:50:17.077" v="187" actId="20577"/>
          <ac:spMkLst>
            <pc:docMk/>
            <pc:sldMk cId="2264918131" sldId="272"/>
            <ac:spMk id="3" creationId="{00000000-0000-0000-0000-000000000000}"/>
          </ac:spMkLst>
        </pc:spChg>
      </pc:sldChg>
      <pc:sldChg chg="addSp modSp">
        <pc:chgData name="Maryanean Tokaai" userId="04c90de2-72a4-4bd9-9736-aefe90785cfc" providerId="ADAL" clId="{EC575474-B006-4FC7-AF22-20C09E5A3057}" dt="2020-01-30T14:45:27.839" v="125" actId="1076"/>
        <pc:sldMkLst>
          <pc:docMk/>
          <pc:sldMk cId="109510855" sldId="281"/>
        </pc:sldMkLst>
        <pc:spChg chg="mod">
          <ac:chgData name="Maryanean Tokaai" userId="04c90de2-72a4-4bd9-9736-aefe90785cfc" providerId="ADAL" clId="{EC575474-B006-4FC7-AF22-20C09E5A3057}" dt="2020-01-30T14:45:25.289" v="124" actId="27636"/>
          <ac:spMkLst>
            <pc:docMk/>
            <pc:sldMk cId="109510855" sldId="281"/>
            <ac:spMk id="3" creationId="{00000000-0000-0000-0000-000000000000}"/>
          </ac:spMkLst>
        </pc:spChg>
        <pc:picChg chg="add mod">
          <ac:chgData name="Maryanean Tokaai" userId="04c90de2-72a4-4bd9-9736-aefe90785cfc" providerId="ADAL" clId="{EC575474-B006-4FC7-AF22-20C09E5A3057}" dt="2020-01-30T14:45:27.839" v="125" actId="1076"/>
          <ac:picMkLst>
            <pc:docMk/>
            <pc:sldMk cId="109510855" sldId="281"/>
            <ac:picMk id="4" creationId="{42636F39-44D3-45DC-85C6-DF3ECD32AAEE}"/>
          </ac:picMkLst>
        </pc:picChg>
      </pc:sldChg>
      <pc:sldChg chg="modSp">
        <pc:chgData name="Maryanean Tokaai" userId="04c90de2-72a4-4bd9-9736-aefe90785cfc" providerId="ADAL" clId="{EC575474-B006-4FC7-AF22-20C09E5A3057}" dt="2020-02-04T09:49:31.475" v="186" actId="20577"/>
        <pc:sldMkLst>
          <pc:docMk/>
          <pc:sldMk cId="3487366472" sldId="284"/>
        </pc:sldMkLst>
        <pc:spChg chg="mod">
          <ac:chgData name="Maryanean Tokaai" userId="04c90de2-72a4-4bd9-9736-aefe90785cfc" providerId="ADAL" clId="{EC575474-B006-4FC7-AF22-20C09E5A3057}" dt="2020-02-04T09:49:31.475" v="186" actId="20577"/>
          <ac:spMkLst>
            <pc:docMk/>
            <pc:sldMk cId="3487366472" sldId="284"/>
            <ac:spMk id="3" creationId="{00000000-0000-0000-0000-000000000000}"/>
          </ac:spMkLst>
        </pc:spChg>
      </pc:sldChg>
      <pc:sldChg chg="addSp delSp modSp add mod setBg">
        <pc:chgData name="Maryanean Tokaai" userId="04c90de2-72a4-4bd9-9736-aefe90785cfc" providerId="ADAL" clId="{EC575474-B006-4FC7-AF22-20C09E5A3057}" dt="2020-02-04T09:30:52.319" v="177" actId="26606"/>
        <pc:sldMkLst>
          <pc:docMk/>
          <pc:sldMk cId="1178434107" sldId="293"/>
        </pc:sldMkLst>
        <pc:spChg chg="mod ord">
          <ac:chgData name="Maryanean Tokaai" userId="04c90de2-72a4-4bd9-9736-aefe90785cfc" providerId="ADAL" clId="{EC575474-B006-4FC7-AF22-20C09E5A3057}" dt="2020-02-04T09:30:52.319" v="177" actId="26606"/>
          <ac:spMkLst>
            <pc:docMk/>
            <pc:sldMk cId="1178434107" sldId="293"/>
            <ac:spMk id="2" creationId="{38C8E38C-610B-4182-95F8-25AAE0F25E13}"/>
          </ac:spMkLst>
        </pc:spChg>
        <pc:spChg chg="del">
          <ac:chgData name="Maryanean Tokaai" userId="04c90de2-72a4-4bd9-9736-aefe90785cfc" providerId="ADAL" clId="{EC575474-B006-4FC7-AF22-20C09E5A3057}" dt="2020-02-04T09:30:48.520" v="176"/>
          <ac:spMkLst>
            <pc:docMk/>
            <pc:sldMk cId="1178434107" sldId="293"/>
            <ac:spMk id="3" creationId="{935BB243-FA6C-44B7-8514-1377A0085611}"/>
          </ac:spMkLst>
        </pc:spChg>
        <pc:grpChg chg="add">
          <ac:chgData name="Maryanean Tokaai" userId="04c90de2-72a4-4bd9-9736-aefe90785cfc" providerId="ADAL" clId="{EC575474-B006-4FC7-AF22-20C09E5A3057}" dt="2020-02-04T09:30:52.319" v="177" actId="26606"/>
          <ac:grpSpMkLst>
            <pc:docMk/>
            <pc:sldMk cId="1178434107" sldId="293"/>
            <ac:grpSpMk id="9" creationId="{88C9B83F-64CD-41C1-925F-A08801FFD0BD}"/>
          </ac:grpSpMkLst>
        </pc:grpChg>
        <pc:picChg chg="add mod">
          <ac:chgData name="Maryanean Tokaai" userId="04c90de2-72a4-4bd9-9736-aefe90785cfc" providerId="ADAL" clId="{EC575474-B006-4FC7-AF22-20C09E5A3057}" dt="2020-02-04T09:30:52.319" v="177" actId="26606"/>
          <ac:picMkLst>
            <pc:docMk/>
            <pc:sldMk cId="1178434107" sldId="293"/>
            <ac:picMk id="4" creationId="{8947D2A5-2FCB-42D3-B97D-2DD9723C469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DF1AA-7C2B-4A0F-9B3A-FB9F7EFF6BFC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1E84A-55A1-46D4-A960-DE1970A700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47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E84A-55A1-46D4-A960-DE1970A700C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30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Door voldoende hygiëne en door voedsel op de juiste manier te bewaren kun je voedselvergiftiging voorkomen. Zorg daarom voor een goede persoonlijke hygiëne en een schone keuken.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E84A-55A1-46D4-A960-DE1970A700C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98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E84A-55A1-46D4-A960-DE1970A700C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93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1E84A-55A1-46D4-A960-DE1970A700C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31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C88-4C88-4C00-A028-2D1676BC53DA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51A4-5BD6-49EC-A9FE-7C6350A7C7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894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C88-4C88-4C00-A028-2D1676BC53DA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51A4-5BD6-49EC-A9FE-7C6350A7C7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35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C88-4C88-4C00-A028-2D1676BC53DA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51A4-5BD6-49EC-A9FE-7C6350A7C7B7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963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C88-4C88-4C00-A028-2D1676BC53DA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51A4-5BD6-49EC-A9FE-7C6350A7C7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90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C88-4C88-4C00-A028-2D1676BC53DA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51A4-5BD6-49EC-A9FE-7C6350A7C7B7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5099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C88-4C88-4C00-A028-2D1676BC53DA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51A4-5BD6-49EC-A9FE-7C6350A7C7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944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C88-4C88-4C00-A028-2D1676BC53DA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51A4-5BD6-49EC-A9FE-7C6350A7C7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841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C88-4C88-4C00-A028-2D1676BC53DA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51A4-5BD6-49EC-A9FE-7C6350A7C7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14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C88-4C88-4C00-A028-2D1676BC53DA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51A4-5BD6-49EC-A9FE-7C6350A7C7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23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C88-4C88-4C00-A028-2D1676BC53DA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51A4-5BD6-49EC-A9FE-7C6350A7C7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7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C88-4C88-4C00-A028-2D1676BC53DA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51A4-5BD6-49EC-A9FE-7C6350A7C7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56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C88-4C88-4C00-A028-2D1676BC53DA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51A4-5BD6-49EC-A9FE-7C6350A7C7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68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C88-4C88-4C00-A028-2D1676BC53DA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51A4-5BD6-49EC-A9FE-7C6350A7C7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83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C88-4C88-4C00-A028-2D1676BC53DA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51A4-5BD6-49EC-A9FE-7C6350A7C7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540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C88-4C88-4C00-A028-2D1676BC53DA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51A4-5BD6-49EC-A9FE-7C6350A7C7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35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C88-4C88-4C00-A028-2D1676BC53DA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51A4-5BD6-49EC-A9FE-7C6350A7C7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72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50C88-4C88-4C00-A028-2D1676BC53DA}" type="datetimeFigureOut">
              <a:rPr lang="nl-NL" smtClean="0"/>
              <a:t>16-9-2020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4E51A4-5BD6-49EC-A9FE-7C6350A7C7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28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uWWQqnEZz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www.google.com/imgres?imgurl=https://pbs.twimg.com/profile_images/430620550776373248/XUK6OdWL_400x400.png&amp;imgrefurl=https://twitter.com/_nvwa&amp;docid=Co7AUJ1vwBiWqM&amp;tbnid=J__EeImu0_G42M:&amp;vet=10ahUKEwiy14S4qLTkAhXMCewKHWo_C1EQMwhLKAAwAA..i&amp;w=400&amp;h=400&amp;bih=607&amp;biw=1280&amp;q=nvwa&amp;ved=0ahUKEwiy14S4qLTkAhXMCewKHWo_C1EQMwhLKAAwAA&amp;iact=mrc&amp;uact=8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EwKDTHKBSQ" TargetMode="External"/><Relationship Id="rId2" Type="http://schemas.openxmlformats.org/officeDocument/2006/relationships/hyperlink" Target="https://www.bing.com/videos/search?q=schoonmaak+oudere&amp;&amp;view=detail&amp;mid=49A7BE4194824902FC2849A7BE4194824902FC28&amp;rvsmid=EF520F2620221DEEDC20EF520F2620221DEEDC20&amp;FORM=VDRVR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 dirty="0"/>
              <a:t>Begeleiden </a:t>
            </a:r>
            <a:r>
              <a:rPr lang="en-US" altLang="nl-NL" dirty="0" err="1"/>
              <a:t>bij</a:t>
            </a:r>
            <a:r>
              <a:rPr lang="en-US" altLang="nl-NL" dirty="0"/>
              <a:t> </a:t>
            </a:r>
            <a:r>
              <a:rPr lang="en-US" altLang="nl-NL" dirty="0" err="1"/>
              <a:t>wonen</a:t>
            </a:r>
            <a:r>
              <a:rPr lang="en-US" altLang="nl-NL" dirty="0"/>
              <a:t> en huishouden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altLang="nl-NL" sz="2000" b="1" dirty="0">
                <a:solidFill>
                  <a:srgbClr val="262626"/>
                </a:solidFill>
              </a:rPr>
              <a:t>Week 1</a:t>
            </a:r>
          </a:p>
          <a:p>
            <a:endParaRPr lang="nl-NL" b="1" dirty="0">
              <a:solidFill>
                <a:srgbClr val="262626"/>
              </a:solidFill>
            </a:endParaRPr>
          </a:p>
          <a:p>
            <a:endParaRPr lang="nl-NL" altLang="nl-NL" dirty="0">
              <a:solidFill>
                <a:schemeClr val="accent2"/>
              </a:solidFill>
            </a:endParaRPr>
          </a:p>
          <a:p>
            <a:endParaRPr lang="nl-NL" b="1" dirty="0">
              <a:solidFill>
                <a:srgbClr val="262626"/>
              </a:solidFill>
            </a:endParaRPr>
          </a:p>
          <a:p>
            <a:endParaRPr lang="nl-NL" b="1" dirty="0">
              <a:solidFill>
                <a:srgbClr val="262626"/>
              </a:solidFill>
            </a:endParaRPr>
          </a:p>
          <a:p>
            <a:endParaRPr lang="nl-NL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80" y="3507377"/>
            <a:ext cx="2132062" cy="230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270" y="218940"/>
            <a:ext cx="2505343" cy="250534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147" y="4212430"/>
            <a:ext cx="3714750" cy="25336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712" y="193510"/>
            <a:ext cx="4514850" cy="213022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2C73012-9A91-4614-8ACD-710FA37536D8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Klikken om tekst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039402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b="1" dirty="0"/>
              <a:t>Milieubewust werken:</a:t>
            </a:r>
            <a:br>
              <a:rPr lang="nl-NL" altLang="nl-NL" b="1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0098" y="1943523"/>
            <a:ext cx="8596668" cy="4273522"/>
          </a:xfrm>
        </p:spPr>
        <p:txBody>
          <a:bodyPr>
            <a:normAutofit/>
          </a:bodyPr>
          <a:lstStyle/>
          <a:p>
            <a:pPr marL="877888" lvl="1" indent="-342900">
              <a:buSzPct val="45000"/>
              <a:buFont typeface="Wingdings" panose="05000000000000000000" pitchFamily="2" charset="2"/>
              <a:buChar char="§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sz="1900" dirty="0"/>
              <a:t>Vooral bij de inkoop van levensmiddelen kun je milieubewust werken: beperk wegwerpartikelen of dubbele verpakkingen.</a:t>
            </a:r>
          </a:p>
          <a:p>
            <a:pPr marL="877888" lvl="1" indent="-342900">
              <a:buSzPct val="45000"/>
              <a:buFont typeface="Wingdings" panose="05000000000000000000" pitchFamily="2" charset="2"/>
              <a:buChar char="§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nl-NL" sz="1900" dirty="0"/>
          </a:p>
          <a:p>
            <a:pPr marL="877888" lvl="1" indent="-342900">
              <a:buSzPct val="45000"/>
              <a:buFont typeface="Wingdings" panose="05000000000000000000" pitchFamily="2" charset="2"/>
              <a:buChar char="§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sz="1900" dirty="0"/>
              <a:t>Koop bij voorkeur statiegeldflessen. </a:t>
            </a:r>
          </a:p>
          <a:p>
            <a:pPr marL="534988" lvl="1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nl-NL" sz="1900" dirty="0"/>
          </a:p>
          <a:p>
            <a:pPr marL="877888" lvl="1" indent="-342900">
              <a:buSzPct val="45000"/>
              <a:buFont typeface="Wingdings" panose="05000000000000000000" pitchFamily="2" charset="2"/>
              <a:buChar char="§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sz="1900" dirty="0"/>
              <a:t>Afvalverwerking: soorten keukenafval gescheiden. Voorbeeld wegwerpglas naar de glasbak.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2367727"/>
            <a:ext cx="2465643" cy="3466496"/>
          </a:xfrm>
          <a:prstGeom prst="rect">
            <a:avLst/>
          </a:prstGeom>
        </p:spPr>
      </p:pic>
      <p:pic>
        <p:nvPicPr>
          <p:cNvPr id="6" name="Picture 5" descr="Afbeelding met gras, buiten, meubels, gebouw&#10;&#10;Beschrijving is gegenereerd met hoge betrouwbaarheid">
            <a:extLst>
              <a:ext uri="{FF2B5EF4-FFF2-40B4-BE49-F238E27FC236}">
                <a16:creationId xmlns:a16="http://schemas.microsoft.com/office/drawing/2014/main" id="{9BCAB932-E649-4401-9DC8-0F62ADAC40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4" y="5332388"/>
            <a:ext cx="2061099" cy="1170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DC4AE9-3FA1-47DD-82B8-483E6C73D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27" y="111760"/>
            <a:ext cx="2224636" cy="18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9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909" y="-50800"/>
            <a:ext cx="8596668" cy="1320800"/>
          </a:xfrm>
        </p:spPr>
        <p:txBody>
          <a:bodyPr/>
          <a:lstStyle/>
          <a:p>
            <a:r>
              <a:rPr lang="en-US" dirty="0"/>
              <a:t>          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7" y="690973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34670" lvl="1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sz="2300" b="1" dirty="0"/>
              <a:t>Kostenbesparend werken</a:t>
            </a:r>
            <a:r>
              <a:rPr lang="nl-NL" altLang="nl-NL" sz="2300" dirty="0"/>
              <a:t>:</a:t>
            </a:r>
            <a:endParaRPr lang="nl-NL" dirty="0"/>
          </a:p>
          <a:p>
            <a:pPr marL="855345" lvl="1" indent="-320675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sz="2300" dirty="0"/>
              <a:t>ingrediënten zorgvuldig wegen en schakel de elektrische kookplaten vijf minuten voor het opdienen uit.</a:t>
            </a:r>
          </a:p>
          <a:p>
            <a:pPr marL="855345" lvl="1" indent="-320675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sz="2300" dirty="0"/>
              <a:t>Houd de pan tijdens het koken gesloten.</a:t>
            </a:r>
          </a:p>
          <a:p>
            <a:pPr marL="855345" lvl="1" indent="-320675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sz="2300" dirty="0"/>
              <a:t>Tijdens koken; de pit lager draaien, </a:t>
            </a:r>
          </a:p>
          <a:p>
            <a:pPr marL="855345" lvl="1" indent="-320675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sz="2300" dirty="0"/>
              <a:t>Gebruik niet te grote elektrische platen. </a:t>
            </a:r>
          </a:p>
          <a:p>
            <a:pPr marL="855345" lvl="1" indent="-320675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sz="2300" dirty="0"/>
              <a:t>Zorg bij een gasfornuis ervoor dat de vlam midden onder de pan zit.</a:t>
            </a:r>
          </a:p>
          <a:p>
            <a:pPr marL="855345" lvl="1" indent="-320675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nl-NL" sz="23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222" y="3992400"/>
            <a:ext cx="3876100" cy="2682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45E45D-753E-4DCC-8472-8E3DCF07A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795" y="4403014"/>
            <a:ext cx="2410899" cy="17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A950A4-4EFB-4B4C-BD06-2EB60C0B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    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9B72D0-1F95-4FB9-85CB-8A2674544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31651"/>
          </a:xfrm>
        </p:spPr>
        <p:txBody>
          <a:bodyPr>
            <a:normAutofit/>
          </a:bodyPr>
          <a:lstStyle/>
          <a:p>
            <a:r>
              <a:rPr lang="nl-NL" b="1" dirty="0"/>
              <a:t>HACCP </a:t>
            </a:r>
            <a:r>
              <a:rPr lang="nl-NL" dirty="0"/>
              <a:t>(Hazard Analysis </a:t>
            </a:r>
            <a:r>
              <a:rPr lang="nl-NL" dirty="0" err="1"/>
              <a:t>and</a:t>
            </a:r>
            <a:r>
              <a:rPr lang="nl-NL" dirty="0"/>
              <a:t> Critical Control Points) = </a:t>
            </a:r>
            <a:r>
              <a:rPr lang="nl-NL" u="sng" dirty="0"/>
              <a:t>voedselveiligheidssysteem</a:t>
            </a:r>
            <a:r>
              <a:rPr lang="nl-NL" dirty="0"/>
              <a:t>. </a:t>
            </a:r>
          </a:p>
          <a:p>
            <a:r>
              <a:rPr lang="nl-NL" dirty="0"/>
              <a:t>Voorkomen dat de veiligheid van het eten in gevaar komt.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De Nederlandse Voedsel- en Warenautoriteit (NVWA</a:t>
            </a:r>
            <a:r>
              <a:rPr lang="nl-NL" dirty="0"/>
              <a:t>) ziet erop toe dat het eten veilig is.  </a:t>
            </a:r>
          </a:p>
          <a:p>
            <a:pPr marL="0" indent="0">
              <a:buNone/>
            </a:pPr>
            <a:r>
              <a:rPr lang="nl-NL" dirty="0"/>
              <a:t>     (aan de hand van regels voor voedselveiligheid;</a:t>
            </a:r>
          </a:p>
          <a:p>
            <a:pPr marL="0" indent="0">
              <a:buNone/>
            </a:pPr>
            <a:r>
              <a:rPr lang="nl-NL" dirty="0"/>
              <a:t>     vastgelegd in de Warenwet of in Europese wetgeving)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Hoe gaat het in de praktijk?</a:t>
            </a:r>
          </a:p>
          <a:p>
            <a:pPr marL="0" indent="0">
              <a:buNone/>
            </a:pPr>
            <a:r>
              <a:rPr lang="nl-NL" dirty="0"/>
              <a:t>    </a:t>
            </a:r>
            <a:r>
              <a:rPr lang="nl-NL" dirty="0">
                <a:hlinkClick r:id="rId3"/>
              </a:rPr>
              <a:t>https://www.youtube.com/watch?v=EuWWQqnEZzo</a:t>
            </a:r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418168-631B-470C-A6E3-D32952E1B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320" y="187801"/>
            <a:ext cx="4805680" cy="1589571"/>
          </a:xfrm>
          <a:prstGeom prst="rect">
            <a:avLst/>
          </a:prstGeom>
        </p:spPr>
      </p:pic>
      <p:pic>
        <p:nvPicPr>
          <p:cNvPr id="2055" name="Picture 7" descr="Afbeeldingsresultaat voor nvwa">
            <a:hlinkClick r:id="rId5"/>
            <a:extLst>
              <a:ext uri="{FF2B5EF4-FFF2-40B4-BE49-F238E27FC236}">
                <a16:creationId xmlns:a16="http://schemas.microsoft.com/office/drawing/2014/main" id="{A18B30B0-AF75-4EEC-862F-3E16D9463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80" y="174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89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8EA0B-0001-4F6E-911B-9CFD2F09F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Einde les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2575C4-7CC8-4385-893C-097429A7C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Kahoot</a:t>
            </a:r>
            <a:endParaRPr lang="nl-NL" dirty="0"/>
          </a:p>
          <a:p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97809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nl-NL" sz="6600" dirty="0"/>
              <a:t>Lesprogramma</a:t>
            </a:r>
            <a:endParaRPr lang="nl-NL" sz="6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nl-NL" sz="2800" dirty="0"/>
              <a:t>De </a:t>
            </a:r>
            <a:r>
              <a:rPr lang="en-US" altLang="nl-NL" sz="2800" dirty="0" err="1"/>
              <a:t>lesdoelen</a:t>
            </a:r>
            <a:r>
              <a:rPr lang="en-US" altLang="nl-NL" sz="2800" dirty="0"/>
              <a:t> </a:t>
            </a:r>
            <a:r>
              <a:rPr lang="en-US" altLang="nl-NL" sz="2800" dirty="0" err="1"/>
              <a:t>bespreken</a:t>
            </a:r>
            <a:endParaRPr lang="en-US" altLang="nl-NL" sz="2800" dirty="0"/>
          </a:p>
          <a:p>
            <a:r>
              <a:rPr lang="en-US" altLang="nl-NL" sz="2800" dirty="0" err="1"/>
              <a:t>Uitleg</a:t>
            </a:r>
            <a:r>
              <a:rPr lang="en-US" altLang="nl-NL" sz="2800" dirty="0"/>
              <a:t> les :</a:t>
            </a:r>
            <a:r>
              <a:rPr lang="nl-NL" altLang="nl-NL" sz="2800" b="1" dirty="0"/>
              <a:t>Week 1</a:t>
            </a:r>
          </a:p>
          <a:p>
            <a:r>
              <a:rPr lang="nl-NL" altLang="nl-NL" sz="2800" dirty="0"/>
              <a:t>Opdrachten</a:t>
            </a:r>
          </a:p>
          <a:p>
            <a:r>
              <a:rPr lang="nl-NL" altLang="nl-NL" sz="2800" dirty="0"/>
              <a:t>Toetsen</a:t>
            </a:r>
          </a:p>
          <a:p>
            <a:r>
              <a:rPr lang="nl-NL" altLang="nl-NL" sz="2800" dirty="0"/>
              <a:t>Schriftelijke toets en Presentatie</a:t>
            </a:r>
            <a:r>
              <a:rPr lang="nl-NL" altLang="nl-NL" sz="2800" b="1" dirty="0"/>
              <a:t> =samen 1 cijfer</a:t>
            </a:r>
          </a:p>
          <a:p>
            <a:r>
              <a:rPr lang="nl-NL" altLang="nl-NL" sz="2800" dirty="0"/>
              <a:t>Toets: </a:t>
            </a:r>
            <a:r>
              <a:rPr lang="nl-NL" altLang="nl-NL" sz="2800" b="1" dirty="0"/>
              <a:t>leer je info PPT en uitleg</a:t>
            </a:r>
          </a:p>
          <a:p>
            <a:r>
              <a:rPr lang="nl-NL" altLang="nl-NL" sz="2800" dirty="0"/>
              <a:t>Presentatie:</a:t>
            </a:r>
            <a:r>
              <a:rPr lang="nl-NL" altLang="nl-NL" sz="2800" b="1" dirty="0"/>
              <a:t> over dieet na overleg docent in groepjes </a:t>
            </a:r>
            <a:endParaRPr lang="nl-NL" altLang="nl-NL" sz="28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164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dirty="0"/>
              <a:t>Lesdoelen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     De student kan :</a:t>
            </a:r>
            <a:endParaRPr lang="nl-NL" sz="2000" dirty="0"/>
          </a:p>
          <a:p>
            <a:r>
              <a:rPr lang="nl-NL" dirty="0"/>
              <a:t>De student kan de voorschriften, protocollen en richtlijnen op het gebied van hygiëne, veiligheid, ergonomie, milieu en kostenbesparing toepassen tijdens het ondersteunen bij textiel ,maaltijden, en schoonmaken.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De student kan uitleggen bij welke instanties hulp gevraagd kan worden bij WMO.</a:t>
            </a:r>
          </a:p>
        </p:txBody>
      </p:sp>
    </p:spTree>
    <p:extLst>
      <p:ext uri="{BB962C8B-B14F-4D97-AF65-F5344CB8AC3E}">
        <p14:creationId xmlns:p14="http://schemas.microsoft.com/office/powerpoint/2010/main" val="420004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947D2A5-2FCB-42D3-B97D-2DD9723C4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80" r="1053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8C8E38C-610B-4182-95F8-25AAE0F2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200"/>
              <a:t>Wat zijn jullie verwachtingen van de lessen?</a:t>
            </a:r>
          </a:p>
        </p:txBody>
      </p:sp>
    </p:spTree>
    <p:extLst>
      <p:ext uri="{BB962C8B-B14F-4D97-AF65-F5344CB8AC3E}">
        <p14:creationId xmlns:p14="http://schemas.microsoft.com/office/powerpoint/2010/main" val="117843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Huishoudelijke taken wat zijn onze taken? En hoe is het geregeld?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3014" y="193040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nl-NL" dirty="0">
                <a:hlinkClick r:id="rId2"/>
              </a:rPr>
              <a:t>https://www.bing.com/videos/search?q=schoonmaak+oudere&amp;&amp;view=detail&amp;mid=49A7BE4194824902FC2849A7BE4194824902FC28&amp;rvsmid=EF520F2620221DEEDC20EF520F2620221DEEDC20&amp;FORM=VDRVRV</a:t>
            </a:r>
            <a:endParaRPr lang="nl-NL" dirty="0"/>
          </a:p>
          <a:p>
            <a:r>
              <a:rPr lang="nl-NL" dirty="0">
                <a:ea typeface="+mj-lt"/>
                <a:cs typeface="+mj-lt"/>
              </a:rPr>
              <a:t>De Wet maatschappelijke ondersteuning: hulp vraag je aan via de gemeente</a:t>
            </a:r>
          </a:p>
          <a:p>
            <a:endParaRPr lang="nl-NL" dirty="0">
              <a:ea typeface="+mj-lt"/>
              <a:cs typeface="+mj-lt"/>
            </a:endParaRPr>
          </a:p>
          <a:p>
            <a:pPr marL="0" indent="0">
              <a:buNone/>
            </a:pPr>
            <a:endParaRPr lang="nl-NL" dirty="0">
              <a:ea typeface="+mj-lt"/>
              <a:cs typeface="+mj-lt"/>
            </a:endParaRPr>
          </a:p>
          <a:p>
            <a:pPr marL="0" indent="0">
              <a:buNone/>
            </a:pPr>
            <a:endParaRPr lang="nl-NL" dirty="0">
              <a:ea typeface="+mj-lt"/>
              <a:cs typeface="+mj-lt"/>
            </a:endParaRPr>
          </a:p>
          <a:p>
            <a:pPr marL="0" indent="0">
              <a:buNone/>
            </a:pPr>
            <a:endParaRPr lang="nl-NL" dirty="0">
              <a:ea typeface="+mj-lt"/>
              <a:cs typeface="+mj-lt"/>
            </a:endParaRPr>
          </a:p>
          <a:p>
            <a:pPr marL="0" indent="0">
              <a:buNone/>
            </a:pPr>
            <a:endParaRPr lang="nl-NL" dirty="0">
              <a:ea typeface="+mj-lt"/>
              <a:cs typeface="+mj-lt"/>
            </a:endParaRPr>
          </a:p>
          <a:p>
            <a:pPr marL="0" indent="0">
              <a:buNone/>
            </a:pPr>
            <a:endParaRPr lang="nl-NL" dirty="0">
              <a:ea typeface="+mj-lt"/>
              <a:cs typeface="+mj-lt"/>
            </a:endParaRPr>
          </a:p>
          <a:p>
            <a:r>
              <a:rPr lang="nl-NL" dirty="0">
                <a:ea typeface="+mj-lt"/>
                <a:cs typeface="+mj-lt"/>
                <a:hlinkClick r:id="rId3"/>
              </a:rPr>
              <a:t>https://www.youtube.com/watch?v=5EwKDTHKBSQ</a:t>
            </a:r>
            <a:endParaRPr lang="nl-NL" dirty="0">
              <a:ea typeface="+mj-lt"/>
              <a:cs typeface="+mj-lt"/>
            </a:endParaRPr>
          </a:p>
          <a:p>
            <a:endParaRPr lang="nl-NL" dirty="0">
              <a:ea typeface="+mj-lt"/>
              <a:cs typeface="+mj-lt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2636F39-44D3-45DC-85C6-DF3ECD32A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748" y="3339676"/>
            <a:ext cx="3231160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   Taken van verzorgende (</a:t>
            </a:r>
            <a:r>
              <a:rPr lang="nl-NL" altLang="nl-NL" dirty="0" err="1"/>
              <a:t>vz</a:t>
            </a:r>
            <a:r>
              <a:rPr lang="nl-NL" altLang="nl-NL" dirty="0"/>
              <a:t>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/>
              <a:t>Alleen aanvullende zorg verlenen, d.w.z. overnemen, begeleiden, adviseren of voorlichting geven</a:t>
            </a:r>
          </a:p>
          <a:p>
            <a:pPr marL="0" indent="0">
              <a:buNone/>
            </a:pPr>
            <a:endParaRPr lang="nl-NL" altLang="nl-NL" dirty="0"/>
          </a:p>
          <a:p>
            <a:pPr marL="431800" indent="-315913">
              <a:buClrTx/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altLang="nl-NL" dirty="0"/>
              <a:t>Wat </a:t>
            </a:r>
            <a:r>
              <a:rPr lang="nl-NL" altLang="nl-NL" dirty="0" err="1"/>
              <a:t>vz</a:t>
            </a:r>
            <a:r>
              <a:rPr lang="nl-NL" altLang="nl-NL" dirty="0"/>
              <a:t> doet hangt af van:</a:t>
            </a:r>
          </a:p>
          <a:p>
            <a:pPr marL="431800" indent="-315913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altLang="nl-NL" dirty="0"/>
              <a:t>Eventueel vaardigheidstekort van zv</a:t>
            </a:r>
          </a:p>
          <a:p>
            <a:pPr marL="431800" indent="-315913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altLang="nl-NL" dirty="0"/>
              <a:t>Eventueel kennistekort van zv</a:t>
            </a:r>
          </a:p>
          <a:p>
            <a:pPr marL="431800" indent="-315913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altLang="nl-NL" dirty="0"/>
              <a:t>Eventueel motivatietekort van zv</a:t>
            </a:r>
          </a:p>
          <a:p>
            <a:endParaRPr lang="nl-NL" alt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558" y="2961739"/>
            <a:ext cx="44005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6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l-NL" dirty="0"/>
              <a:t>Past de voorschriften, protocollen en richtlijnen op het gebied van hygiëne, veiligheid, ergonomie, milieu en kostenbesparing toe.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Bij het verzorgen van bijv. maaltijden heb je te maken met bepaalde voorschriften van de instelling waar je werkt.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 Deze voorschriften zijn er om het hygiënisch werken, het veilig werken, het ergonomisch werken, het milieubewust werken en het kostenbewust werken te bevorderen.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36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700" dirty="0"/>
              <a:t>Past de voorschriften, protocollen en richtlijnen op het gebied van hygiëne, veiligheid, ergonomie, milieu en kostenbesparing toe.</a:t>
            </a:r>
            <a:br>
              <a:rPr lang="nl-NL" dirty="0"/>
            </a:br>
            <a:r>
              <a:rPr lang="en-US" dirty="0"/>
              <a:t>        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07" y="1756434"/>
            <a:ext cx="8596668" cy="4044926"/>
          </a:xfrm>
        </p:spPr>
        <p:txBody>
          <a:bodyPr>
            <a:normAutofit fontScale="25000" lnSpcReduction="20000"/>
          </a:bodyPr>
          <a:lstStyle/>
          <a:p>
            <a:pPr marL="115887" indent="0"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nl-NL" altLang="nl-NL" sz="5600" b="1" dirty="0"/>
          </a:p>
          <a:p>
            <a:pPr marL="115887" indent="0"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altLang="nl-NL" sz="6400" b="1" dirty="0"/>
              <a:t>Hygiënisch werken:</a:t>
            </a:r>
          </a:p>
          <a:p>
            <a:pPr marL="115887" indent="0"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nl-NL" altLang="nl-NL" sz="6400" b="1" dirty="0"/>
          </a:p>
          <a:p>
            <a:r>
              <a:rPr lang="nl-NL" sz="6400" dirty="0"/>
              <a:t>Door voldoende hygiëne en juiste bewaarvoorschriften voedsel: kun je voedselvergiftiging voorkomen. (goede persoonlijke hygiëne en een schone keuken).</a:t>
            </a:r>
          </a:p>
          <a:p>
            <a:pPr marL="0" indent="0">
              <a:buNone/>
            </a:pPr>
            <a:r>
              <a:rPr lang="nl-NL" sz="6400" dirty="0"/>
              <a:t>     De volgende maatregelen kun je nemen voor je persoonlijke hygiëne:</a:t>
            </a:r>
          </a:p>
          <a:p>
            <a:r>
              <a:rPr lang="nl-NL" sz="6400" dirty="0"/>
              <a:t>Zorg voor schone handen met korte nagels en geen sieraden.</a:t>
            </a:r>
          </a:p>
          <a:p>
            <a:r>
              <a:rPr lang="nl-NL" sz="6400" dirty="0"/>
              <a:t>Bedek ontstoken wonden aan handen, armen of gezicht goed. Vermijd bij steenpuisten elk contact met voedsel (voor anderen).</a:t>
            </a:r>
          </a:p>
          <a:p>
            <a:r>
              <a:rPr lang="nl-NL" sz="6400" dirty="0"/>
              <a:t>Houd je haar en/of baard schoon; lang haar moet opgebonden, opgestoken of met een mutsje bedekt worden.</a:t>
            </a:r>
          </a:p>
          <a:p>
            <a:r>
              <a:rPr lang="nl-NL" sz="6400" dirty="0"/>
              <a:t>Was de handen na gebruik van het toilet.</a:t>
            </a:r>
          </a:p>
          <a:p>
            <a:r>
              <a:rPr lang="nl-NL" sz="6400" dirty="0"/>
              <a:t>Draag bij ernstige verkoudheid of keelontsteking een monddoekje.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635" y="4082603"/>
            <a:ext cx="2487858" cy="2487858"/>
          </a:xfrm>
          <a:prstGeom prst="rect">
            <a:avLst/>
          </a:prstGeom>
        </p:spPr>
      </p:pic>
      <p:pic>
        <p:nvPicPr>
          <p:cNvPr id="6" name="Picture 5" descr="Afbeelding met binnen, muur, vloer&#10;&#10;Beschrijving is gegenereerd met zeer hoge betrouwbaarheid">
            <a:extLst>
              <a:ext uri="{FF2B5EF4-FFF2-40B4-BE49-F238E27FC236}">
                <a16:creationId xmlns:a16="http://schemas.microsoft.com/office/drawing/2014/main" id="{99E191A5-EDE3-48EC-BF04-3213F923C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988" y="2281287"/>
            <a:ext cx="1820168" cy="149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57" y="586450"/>
            <a:ext cx="8596668" cy="4564324"/>
          </a:xfrm>
        </p:spPr>
        <p:txBody>
          <a:bodyPr/>
          <a:lstStyle/>
          <a:p>
            <a:pPr marL="115887" indent="0"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altLang="nl-NL" b="1" dirty="0"/>
              <a:t>Veilig werken:</a:t>
            </a:r>
          </a:p>
          <a:p>
            <a:pPr marL="855663" lvl="1" indent="-320675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dirty="0"/>
              <a:t>valongelukken te voorkomen -&gt; de keukenvloer schoonhouden. </a:t>
            </a:r>
          </a:p>
          <a:p>
            <a:pPr marL="855663" lvl="1" indent="-320675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dirty="0"/>
              <a:t>Ruim gemorste etenswaren, gemorst water en vet direct op. </a:t>
            </a:r>
          </a:p>
          <a:p>
            <a:pPr marL="855663" lvl="1" indent="-320675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dirty="0"/>
              <a:t>Bij werken met heet water of vet bestaat de kans op verbranding.</a:t>
            </a:r>
          </a:p>
          <a:p>
            <a:pPr marL="855663" lvl="1" indent="-320675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dirty="0"/>
              <a:t>Pannen niet over de rand en draai je de steel naar ‘binnen’. </a:t>
            </a:r>
          </a:p>
          <a:p>
            <a:pPr marL="855663" lvl="1" indent="-320675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dirty="0"/>
              <a:t>Niet te veel water in kookpannen: ze mogen niet overstromen als je ze verschuift.</a:t>
            </a:r>
            <a:endParaRPr lang="nl-NL" altLang="nl-NL" dirty="0"/>
          </a:p>
          <a:p>
            <a:pPr marL="115887" indent="0"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altLang="nl-NL" dirty="0"/>
              <a:t> </a:t>
            </a:r>
            <a:r>
              <a:rPr lang="nl-NL" altLang="nl-NL" b="1" dirty="0"/>
              <a:t>Ergonomisch werken</a:t>
            </a:r>
            <a:r>
              <a:rPr lang="nl-NL" altLang="nl-NL" dirty="0"/>
              <a:t>:</a:t>
            </a:r>
          </a:p>
          <a:p>
            <a:pPr marL="855663" lvl="1" indent="-320675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dirty="0"/>
              <a:t>Door een juist gebruik van materialen en hulpmiddelen,</a:t>
            </a:r>
          </a:p>
          <a:p>
            <a:pPr marL="855663" lvl="1" indent="-320675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dirty="0"/>
              <a:t>zorg je voor een goede lichaamshouding (ergonomisch werken).</a:t>
            </a:r>
          </a:p>
          <a:p>
            <a:pPr marL="855663" lvl="1" indent="-320675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nl-NL" dirty="0"/>
              <a:t>Voorkomen lichamelijke klachten en ziekteverzuim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084" y="2495539"/>
            <a:ext cx="2401822" cy="2405904"/>
          </a:xfrm>
          <a:prstGeom prst="rect">
            <a:avLst/>
          </a:prstGeom>
        </p:spPr>
      </p:pic>
      <p:pic>
        <p:nvPicPr>
          <p:cNvPr id="6" name="Picture 5" descr="Afbeelding met vloer, persoon, binnen&#10;&#10;Beschrijving is gegenereerd met zeer hoge betrouwbaarheid">
            <a:extLst>
              <a:ext uri="{FF2B5EF4-FFF2-40B4-BE49-F238E27FC236}">
                <a16:creationId xmlns:a16="http://schemas.microsoft.com/office/drawing/2014/main" id="{F6B10C1B-86B6-4B98-B4BE-AF2CBA8A4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73" y="4825717"/>
            <a:ext cx="3460627" cy="173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18F2B4537EBC46A04CF9DA8F9B8242" ma:contentTypeVersion="5" ma:contentTypeDescription="Een nieuw document maken." ma:contentTypeScope="" ma:versionID="690ad5247d8a662d02a3eaa2ce06ed64">
  <xsd:schema xmlns:xsd="http://www.w3.org/2001/XMLSchema" xmlns:xs="http://www.w3.org/2001/XMLSchema" xmlns:p="http://schemas.microsoft.com/office/2006/metadata/properties" xmlns:ns2="3007bec4-1ca3-4175-8908-d9a1495534b5" xmlns:ns3="b0b8376b-0729-44f3-9019-ff469ea0d84b" targetNamespace="http://schemas.microsoft.com/office/2006/metadata/properties" ma:root="true" ma:fieldsID="98f8d69b8fc8fc67a57754178d1433a0" ns2:_="" ns3:_="">
    <xsd:import namespace="3007bec4-1ca3-4175-8908-d9a1495534b5"/>
    <xsd:import namespace="b0b8376b-0729-44f3-9019-ff469ea0d8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7bec4-1ca3-4175-8908-d9a1495534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8376b-0729-44f3-9019-ff469ea0d84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885E32-89F8-4804-B77F-6CD2A8DCDF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07bec4-1ca3-4175-8908-d9a1495534b5"/>
    <ds:schemaRef ds:uri="b0b8376b-0729-44f3-9019-ff469ea0d8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0AE012-406A-408C-B548-F3E83C93F2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870F85-68E7-48E2-B027-90A506FFA9A6}">
  <ds:schemaRefs>
    <ds:schemaRef ds:uri="http://purl.org/dc/terms/"/>
    <ds:schemaRef ds:uri="7036979a-4e85-4ca5-977b-d7ff9e73ebf7"/>
    <ds:schemaRef ds:uri="http://schemas.openxmlformats.org/package/2006/metadata/core-properties"/>
    <ds:schemaRef ds:uri="http://purl.org/dc/elements/1.1/"/>
    <ds:schemaRef ds:uri="http://www.w3.org/XML/1998/namespace"/>
    <ds:schemaRef ds:uri="e8631d05-76b7-4687-9b10-2a9cbfd01c39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615</Words>
  <Application>Microsoft Office PowerPoint</Application>
  <PresentationFormat>Breedbeeld</PresentationFormat>
  <Paragraphs>97</Paragraphs>
  <Slides>13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Facet</vt:lpstr>
      <vt:lpstr>Begeleiden bij wonen en huishouden</vt:lpstr>
      <vt:lpstr>Lesprogramma</vt:lpstr>
      <vt:lpstr>Lesdoelen</vt:lpstr>
      <vt:lpstr>Wat zijn jullie verwachtingen van de lessen?</vt:lpstr>
      <vt:lpstr>Huishoudelijke taken wat zijn onze taken? En hoe is het geregeld?</vt:lpstr>
      <vt:lpstr>   Taken van verzorgende (vz)</vt:lpstr>
      <vt:lpstr>Past de voorschriften, protocollen en richtlijnen op het gebied van hygiëne, veiligheid, ergonomie, milieu en kostenbesparing toe. </vt:lpstr>
      <vt:lpstr>Past de voorschriften, protocollen en richtlijnen op het gebied van hygiëne, veiligheid, ergonomie, milieu en kostenbesparing toe.          </vt:lpstr>
      <vt:lpstr>           </vt:lpstr>
      <vt:lpstr>Milieubewust werken: </vt:lpstr>
      <vt:lpstr>           </vt:lpstr>
      <vt:lpstr>        </vt:lpstr>
      <vt:lpstr>Einde 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Begeleiden bij wonen en huishouden</dc:title>
  <dc:creator>Maryanean Tokaai</dc:creator>
  <cp:lastModifiedBy>Kimberly Cicilia</cp:lastModifiedBy>
  <cp:revision>2</cp:revision>
  <dcterms:created xsi:type="dcterms:W3CDTF">2020-02-04T09:30:52Z</dcterms:created>
  <dcterms:modified xsi:type="dcterms:W3CDTF">2020-09-16T20:23:31Z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0x0101001E18F2B4537EBC46A04CF9DA8F9B8242</vt:lpwstr>
  </property>
</Properties>
</file>